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1F2C-D6E7-4D99-A42D-45FEA76BEEA4}" type="datetimeFigureOut">
              <a:rPr lang="pl-PL" smtClean="0"/>
              <a:pPr/>
              <a:t>2015-09-17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EADC-40B9-4E40-94C6-8CD84A878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1F2C-D6E7-4D99-A42D-45FEA76BEEA4}" type="datetimeFigureOut">
              <a:rPr lang="pl-PL" smtClean="0"/>
              <a:pPr/>
              <a:t>2015-09-17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EADC-40B9-4E40-94C6-8CD84A878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1F2C-D6E7-4D99-A42D-45FEA76BEEA4}" type="datetimeFigureOut">
              <a:rPr lang="pl-PL" smtClean="0"/>
              <a:pPr/>
              <a:t>2015-09-17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EADC-40B9-4E40-94C6-8CD84A878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1F2C-D6E7-4D99-A42D-45FEA76BEEA4}" type="datetimeFigureOut">
              <a:rPr lang="pl-PL" smtClean="0"/>
              <a:pPr/>
              <a:t>2015-09-17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EADC-40B9-4E40-94C6-8CD84A878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1F2C-D6E7-4D99-A42D-45FEA76BEEA4}" type="datetimeFigureOut">
              <a:rPr lang="pl-PL" smtClean="0"/>
              <a:pPr/>
              <a:t>2015-09-17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EADC-40B9-4E40-94C6-8CD84A878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1F2C-D6E7-4D99-A42D-45FEA76BEEA4}" type="datetimeFigureOut">
              <a:rPr lang="pl-PL" smtClean="0"/>
              <a:pPr/>
              <a:t>2015-09-17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EADC-40B9-4E40-94C6-8CD84A878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1F2C-D6E7-4D99-A42D-45FEA76BEEA4}" type="datetimeFigureOut">
              <a:rPr lang="pl-PL" smtClean="0"/>
              <a:pPr/>
              <a:t>2015-09-17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EADC-40B9-4E40-94C6-8CD84A878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1F2C-D6E7-4D99-A42D-45FEA76BEEA4}" type="datetimeFigureOut">
              <a:rPr lang="pl-PL" smtClean="0"/>
              <a:pPr/>
              <a:t>2015-09-17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EADC-40B9-4E40-94C6-8CD84A878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1F2C-D6E7-4D99-A42D-45FEA76BEEA4}" type="datetimeFigureOut">
              <a:rPr lang="pl-PL" smtClean="0"/>
              <a:pPr/>
              <a:t>2015-09-17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EADC-40B9-4E40-94C6-8CD84A878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1F2C-D6E7-4D99-A42D-45FEA76BEEA4}" type="datetimeFigureOut">
              <a:rPr lang="pl-PL" smtClean="0"/>
              <a:pPr/>
              <a:t>2015-09-17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EADC-40B9-4E40-94C6-8CD84A878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1F2C-D6E7-4D99-A42D-45FEA76BEEA4}" type="datetimeFigureOut">
              <a:rPr lang="pl-PL" smtClean="0"/>
              <a:pPr/>
              <a:t>2015-09-17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EADC-40B9-4E40-94C6-8CD84A878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E1F2C-D6E7-4D99-A42D-45FEA76BEEA4}" type="datetimeFigureOut">
              <a:rPr lang="pl-PL" smtClean="0"/>
              <a:pPr/>
              <a:t>2015-09-17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4EADC-40B9-4E40-94C6-8CD84A878DA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785949"/>
          </a:xfrm>
        </p:spPr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BUDOWA WEWNĘTRZNA KOMPUTERA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4" name="Obraz 3" descr="http://media.merchantcircle.com/13776633/computer%20dude_full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1" y="2500306"/>
            <a:ext cx="450059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ZASILACZ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Urządzenie służące do dopasowania dostępnego napięcia do wymagań zasilanego urządzenia.</a:t>
            </a:r>
          </a:p>
          <a:p>
            <a:r>
              <a:rPr lang="pl-PL" sz="1800" b="1" dirty="0" smtClean="0"/>
              <a:t>Zasila płytę główną i dodatkowe komponenty.</a:t>
            </a:r>
          </a:p>
          <a:p>
            <a:endParaRPr lang="pl-PL" sz="1600" dirty="0"/>
          </a:p>
        </p:txBody>
      </p:sp>
      <p:pic>
        <p:nvPicPr>
          <p:cNvPr id="4" name="Obraz 3" descr="http://f2dawidek.pl/images/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000372"/>
            <a:ext cx="3810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KARTY ROZSZERZEŃ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rgbClr val="00B050"/>
                </a:solidFill>
              </a:rPr>
              <a:t>KARTA DŹWIĘKOWA</a:t>
            </a:r>
          </a:p>
          <a:p>
            <a:pPr>
              <a:buNone/>
            </a:pPr>
            <a:r>
              <a:rPr lang="pl-PL" dirty="0" smtClean="0"/>
              <a:t>    </a:t>
            </a:r>
            <a:r>
              <a:rPr lang="pl-PL" sz="1800" b="1" dirty="0" smtClean="0"/>
              <a:t>Jej zadaniem jest zamiana danych cyfrowych otrzymywanych z procesora                     w dźwięk czyli sygnał analogowy kierowany do głośników. Karta dźwiękowa pozwala nagrywać dźwięk na dysku twardym zapisując go w postaci plików.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http://pawelkar.republika.pl/data/Budowa%20komputera/Budowa%20komputera%20-%20Karta%20dzwiekowa_pliki/image00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500438"/>
            <a:ext cx="2571768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rgbClr val="00B050"/>
                </a:solidFill>
              </a:rPr>
              <a:t>KARTA GRAFICZNA</a:t>
            </a:r>
            <a:endParaRPr lang="pl-PL" dirty="0" smtClean="0"/>
          </a:p>
          <a:p>
            <a:pPr>
              <a:buNone/>
            </a:pPr>
            <a:r>
              <a:rPr lang="pl-PL" sz="1800" b="1" dirty="0" smtClean="0"/>
              <a:t>       Przygotowuje dane w taki sposób aby mogły być wyświetlone na ekranie monitora. Dzięki niej możliwe jest rysowanie i tworzenie w dokumencie                        np. odcinka czy figury geometrycznej a także wypełnianie obrazów kolorem.               Karta graficzna odpowiada za rozdzielczość obrazu na ekranie.</a:t>
            </a:r>
          </a:p>
          <a:p>
            <a:pPr>
              <a:buNone/>
            </a:pPr>
            <a:endParaRPr lang="pl-PL" sz="1800" dirty="0"/>
          </a:p>
        </p:txBody>
      </p:sp>
      <p:pic>
        <p:nvPicPr>
          <p:cNvPr id="4" name="Obraz 3" descr="http://www.dzikie.net/artykuly/karty_graficzne/talgpu_clip_image0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496"/>
            <a:ext cx="33813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rgbClr val="00B050"/>
                </a:solidFill>
              </a:rPr>
              <a:t>KARTA SIECIOWA</a:t>
            </a:r>
            <a:endParaRPr lang="pl-PL" dirty="0" smtClean="0"/>
          </a:p>
          <a:p>
            <a:pPr>
              <a:buNone/>
            </a:pPr>
            <a:r>
              <a:rPr lang="pl-PL" sz="1800" b="1" dirty="0" smtClean="0"/>
              <a:t>       Służy do wysyłania i odbierania danych i informacji w sieciach komputerowych. Każda z kart sieciowych ma własny unikatowy numer, który rozpoznaje zawierający ją komputer.</a:t>
            </a:r>
          </a:p>
          <a:p>
            <a:pPr>
              <a:buNone/>
            </a:pPr>
            <a:endParaRPr lang="pl-PL" sz="1800" dirty="0"/>
          </a:p>
        </p:txBody>
      </p:sp>
      <p:pic>
        <p:nvPicPr>
          <p:cNvPr id="4" name="Obraz 3" descr="http://obrazki.elektroda.pl/6666941400_134480299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496"/>
            <a:ext cx="478634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rgbClr val="00B050"/>
                </a:solidFill>
              </a:rPr>
              <a:t>KARTA TELEWIZYJNA</a:t>
            </a:r>
          </a:p>
          <a:p>
            <a:pPr>
              <a:buNone/>
            </a:pPr>
            <a:r>
              <a:rPr lang="pl-PL" b="1" dirty="0" smtClean="0"/>
              <a:t>    </a:t>
            </a:r>
            <a:r>
              <a:rPr lang="pl-PL" sz="1800" b="1" dirty="0" smtClean="0"/>
              <a:t>Pozwala na zapisywanie, przetwarzanie i oglądanie obrazu telewizyjnego. Umożliwia odbiór programów telewizji naziemnej i satelitarnej. Dzięki niej możemy podłączyć do komputera magnetowid lub grę video.</a:t>
            </a:r>
          </a:p>
          <a:p>
            <a:pPr>
              <a:buNone/>
            </a:pPr>
            <a:endParaRPr lang="pl-PL" sz="1800" b="1" dirty="0"/>
          </a:p>
        </p:txBody>
      </p:sp>
      <p:pic>
        <p:nvPicPr>
          <p:cNvPr id="4" name="Obraz 3" descr="http://wiedzaokomputerach.w.interiowo.pl/grafika/tlo5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000372"/>
            <a:ext cx="480918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Dziękuję za uwagę!!!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10" name="Symbol zastępczy zawartości 9" descr="http://cdn.xl.thumbs.canstockphoto.pl/canstock707244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478634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s2.manifo.com/usr/7/71Bf/e3/manager/jednostka_centraln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85818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PŁYTA GŁÓWNA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b="1" dirty="0" smtClean="0"/>
              <a:t>Na płycie głównej umieszczane są i podłączane wszystkie elementy potrzebne do pracy komputera.</a:t>
            </a:r>
          </a:p>
          <a:p>
            <a:endParaRPr lang="pl-PL" dirty="0"/>
          </a:p>
        </p:txBody>
      </p:sp>
      <p:pic>
        <p:nvPicPr>
          <p:cNvPr id="4" name="Obraz 3" descr="http://www.zdz.torun.pl/~psz/tolpa/plyty/1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000372"/>
            <a:ext cx="53149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PŁYTA GŁÓWNA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4" name="Symbol zastępczy zawartości 3" descr="http://www.amdra.republika.pl/plyt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656" y="1600200"/>
            <a:ext cx="49806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PROCESOR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Jest najważniejszym elementem komputera. Zadaniem procesora jest wykonywanie obliczeń niezbędnych do funkcjonowania urządzenia. Pobiera informacje i dane z pamięci, przetwarza je i wykonuje polecenia wydawane w celu podejmowania działań przez poszczególne urządzenia i programy.</a:t>
            </a:r>
          </a:p>
          <a:p>
            <a:r>
              <a:rPr lang="pl-PL" sz="1800" b="1" dirty="0" smtClean="0"/>
              <a:t>Jednostka określająca szybkość z jaką procesor wykonuje operacje to gigaherc </a:t>
            </a:r>
            <a:r>
              <a:rPr lang="pl-PL" sz="1800" b="1" dirty="0" err="1" smtClean="0"/>
              <a:t>GHz</a:t>
            </a:r>
            <a:endParaRPr lang="pl-PL" sz="1800" b="1" dirty="0" smtClean="0"/>
          </a:p>
          <a:p>
            <a:endParaRPr lang="pl-PL" sz="1600" dirty="0"/>
          </a:p>
        </p:txBody>
      </p:sp>
      <p:pic>
        <p:nvPicPr>
          <p:cNvPr id="4" name="Obraz 3" descr="https://encrypted-tbn2.gstatic.com/images?q=tbn:ANd9GcSWFdbAV4pTsbNf9iQhlwBD7orPPWVBirMCh6sOPs_Y9nlddIwB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64331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http://users.vline.pl/~piotr1/Images/Proceso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571876"/>
            <a:ext cx="4286280" cy="31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PAMIĘĆ OPERACYJNA RAM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Jest to podstawowa pamięć operacyjna która służy do tymczasowego przechowywania danych. Jest nietrwała i niezapisane informacje kasowane są             po wyłączeniu zasilania.</a:t>
            </a:r>
          </a:p>
          <a:p>
            <a:endParaRPr lang="pl-PL" sz="1800" dirty="0"/>
          </a:p>
        </p:txBody>
      </p:sp>
      <p:pic>
        <p:nvPicPr>
          <p:cNvPr id="4" name="Obraz 3" descr="http://zsp5.krosno.pl/konkurswww/2011/kwolekd/podstrony/images/pamiecoperacyjna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928934"/>
            <a:ext cx="32956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PAMIĘĆ STAŁA ROM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Stosuje się ją tylko do odczytu. Informacje przechowywane w niej są na stałe i nie ulegają zniszczeniu bądź utracie w wypadku odłączenia komputera od zasilania.</a:t>
            </a:r>
          </a:p>
          <a:p>
            <a:r>
              <a:rPr lang="pl-PL" sz="1800" b="1" dirty="0" smtClean="0"/>
              <a:t>W pamięci ROM znajdują się najważniejsze dane systemowe oraz parametry zainstalowanych sprzętów: dysku twardego, płyty głównej, procesora, pamięci operacyjnej.</a:t>
            </a:r>
          </a:p>
          <a:p>
            <a:pPr>
              <a:buNone/>
            </a:pPr>
            <a:endParaRPr lang="pl-PL" sz="1600" dirty="0"/>
          </a:p>
        </p:txBody>
      </p:sp>
      <p:pic>
        <p:nvPicPr>
          <p:cNvPr id="4" name="Obraz 3" descr="http://kaniewska.republika.pl/konspekty/BLOK%20I/budowa04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714752"/>
            <a:ext cx="283845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DYSK TWARDY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Służy do trwałego przechowywania informacji.</a:t>
            </a:r>
          </a:p>
          <a:p>
            <a:r>
              <a:rPr lang="pl-PL" sz="1800" b="1" dirty="0" smtClean="0"/>
              <a:t>Nazwa każdego dysku składa się z litery i znaku „:” np. C:</a:t>
            </a:r>
          </a:p>
          <a:p>
            <a:r>
              <a:rPr lang="pl-PL" sz="1800" b="1" dirty="0" smtClean="0"/>
              <a:t>Dyski miękkie to tzw. dyskietki i płyty CD. Zapis i odczyt danych z dyskietek odbywa się w stacji dysków a z płyt w napędach CD/DVD.</a:t>
            </a:r>
          </a:p>
          <a:p>
            <a:r>
              <a:rPr lang="pl-PL" sz="1800" b="1" dirty="0" smtClean="0"/>
              <a:t>Dzisiaj dyskietki i płyty zostały wyparte przez pamięć flash np. PenDrive.</a:t>
            </a:r>
          </a:p>
          <a:p>
            <a:pPr>
              <a:buNone/>
            </a:pPr>
            <a:endParaRPr lang="pl-PL" sz="1600" dirty="0"/>
          </a:p>
        </p:txBody>
      </p:sp>
      <p:pic>
        <p:nvPicPr>
          <p:cNvPr id="4" name="Obraz 3" descr="http://zsp5.krosno.pl/konkurswww/2011/liputm/images/dysk%20twardy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214686"/>
            <a:ext cx="54102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          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             </a:t>
            </a:r>
            <a:r>
              <a:rPr lang="pl-PL" sz="2000" dirty="0" smtClean="0"/>
              <a:t>dyskietki</a:t>
            </a:r>
            <a:endParaRPr lang="pl-PL" sz="2000" dirty="0"/>
          </a:p>
        </p:txBody>
      </p:sp>
      <p:pic>
        <p:nvPicPr>
          <p:cNvPr id="4" name="Symbol zastępczy zawartości 3" descr="http://bi.gazeta.pl/im/0/7816/z7816350Q,-b-HIT--Dyskietka-3-5-cala--b---p--Sony-mialo-tez-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143248"/>
            <a:ext cx="2751531" cy="248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http://bi.gazeta.pl/im/9/5580/z5580809Q,plyta-C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290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://www.sp10nysa.wodip.opole.pl/informatyka/jednostka_centr/stacja%20dyskietek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357694"/>
            <a:ext cx="22574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6643702" y="2571744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prstClr val="black"/>
                </a:solidFill>
                <a:ea typeface="+mj-ea"/>
                <a:cs typeface="+mj-cs"/>
              </a:rPr>
              <a:t>płyta CD/DVD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 rot="10800000" flipV="1">
            <a:off x="5500694" y="5475922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stacja </a:t>
            </a:r>
            <a:r>
              <a:rPr lang="pl-PL" dirty="0"/>
              <a:t>dysków</a:t>
            </a:r>
          </a:p>
        </p:txBody>
      </p:sp>
      <p:pic>
        <p:nvPicPr>
          <p:cNvPr id="11" name="Obraz 10" descr="http://f2dawidek.pl/images/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28604"/>
            <a:ext cx="2757483" cy="207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1285852" y="2571744"/>
            <a:ext cx="4085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napęd CD/DVD</a:t>
            </a:r>
          </a:p>
        </p:txBody>
      </p:sp>
      <p:pic>
        <p:nvPicPr>
          <p:cNvPr id="13" name="Obraz 12" descr="http://icaros.ppa.pl/files/pendrive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2000240"/>
            <a:ext cx="21050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388</Words>
  <Application>Microsoft Office PowerPoint</Application>
  <PresentationFormat>Pokaz na ekranie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BUDOWA WEWNĘTRZNA KOMPUTERA</vt:lpstr>
      <vt:lpstr>Slajd 2</vt:lpstr>
      <vt:lpstr>PŁYTA GŁÓWNA</vt:lpstr>
      <vt:lpstr>PŁYTA GŁÓWNA</vt:lpstr>
      <vt:lpstr>PROCESOR</vt:lpstr>
      <vt:lpstr>PAMIĘĆ OPERACYJNA RAM</vt:lpstr>
      <vt:lpstr>PAMIĘĆ STAŁA ROM</vt:lpstr>
      <vt:lpstr>DYSK TWARDY</vt:lpstr>
      <vt:lpstr>                                       dyskietki</vt:lpstr>
      <vt:lpstr>ZASILACZ</vt:lpstr>
      <vt:lpstr>KARTY ROZSZERZEŃ</vt:lpstr>
      <vt:lpstr>Slajd 12</vt:lpstr>
      <vt:lpstr>Slajd 13</vt:lpstr>
      <vt:lpstr>Slajd 14</vt:lpstr>
      <vt:lpstr>Dziękuję za uwagę!!!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BUDOWA WEWNĘTRZNA KOMPUTERA</dc:title>
  <dc:creator>Admin</dc:creator>
  <cp:lastModifiedBy>Admin</cp:lastModifiedBy>
  <cp:revision>16</cp:revision>
  <dcterms:created xsi:type="dcterms:W3CDTF">2015-09-17T09:19:38Z</dcterms:created>
  <dcterms:modified xsi:type="dcterms:W3CDTF">2015-09-17T17:34:54Z</dcterms:modified>
</cp:coreProperties>
</file>