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6835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88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777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093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1885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4796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9776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743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813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61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4071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87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416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2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600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194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7EE6-186E-401B-AD19-BD35AA621A91}" type="datetimeFigureOut">
              <a:rPr lang="pl-PL" smtClean="0"/>
              <a:t>2015-10-06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DE21AC-EE4C-4F10-8C66-DB5412C955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421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INTERNET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dirty="0" smtClean="0"/>
              <a:t>Wykonawcy: Stanisław </a:t>
            </a:r>
            <a:r>
              <a:rPr lang="pl-PL" i="1" dirty="0" err="1" smtClean="0"/>
              <a:t>Staszczuk</a:t>
            </a:r>
            <a:r>
              <a:rPr lang="pl-PL" i="1" dirty="0" smtClean="0"/>
              <a:t>, Igor Poprawka i Adam Stankiewicz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85913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>
        <p:randomBar dir="vert"/>
      </p:transition>
    </mc:Choice>
    <mc:Fallback xmlns="">
      <p:transition spd="slow" advClick="0" advTm="3000">
        <p:randomBar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</a:t>
            </a:r>
            <a:endParaRPr lang="pl-PL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3481" y="1254125"/>
            <a:ext cx="4048125" cy="4048125"/>
          </a:xfrm>
          <a:prstGeom prst="rect">
            <a:avLst/>
          </a:prstGeom>
        </p:spPr>
      </p:pic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78825"/>
          </a:xfrm>
        </p:spPr>
        <p:txBody>
          <a:bodyPr/>
          <a:lstStyle/>
          <a:p>
            <a:r>
              <a:rPr lang="pl-PL" dirty="0" smtClean="0"/>
              <a:t>To ogólnoświatowa </a:t>
            </a:r>
            <a:r>
              <a:rPr lang="pl-PL" dirty="0"/>
              <a:t>sieć komputerowa.</a:t>
            </a:r>
          </a:p>
        </p:txBody>
      </p:sp>
    </p:spTree>
    <p:extLst>
      <p:ext uri="{BB962C8B-B14F-4D97-AF65-F5344CB8AC3E}">
        <p14:creationId xmlns:p14="http://schemas.microsoft.com/office/powerpoint/2010/main" val="979837074"/>
      </p:ext>
    </p:extLst>
  </p:cSld>
  <p:clrMapOvr>
    <a:masterClrMapping/>
  </p:clrMapOvr>
  <p:transition spd="slow" advClick="0" advTm="3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1498603"/>
            <a:ext cx="2252680" cy="1278466"/>
          </a:xfrm>
        </p:spPr>
        <p:txBody>
          <a:bodyPr/>
          <a:lstStyle/>
          <a:p>
            <a:r>
              <a:rPr lang="en-US" dirty="0"/>
              <a:t>Internet a </a:t>
            </a:r>
            <a:r>
              <a:rPr lang="en-US" dirty="0" smtClean="0"/>
              <a:t>WWW </a:t>
            </a:r>
            <a:r>
              <a:rPr lang="pl-PL" dirty="0" smtClean="0"/>
              <a:t>(</a:t>
            </a:r>
            <a:r>
              <a:rPr lang="en-US" dirty="0" smtClean="0"/>
              <a:t>World </a:t>
            </a:r>
            <a:r>
              <a:rPr lang="en-US" dirty="0"/>
              <a:t>Wide </a:t>
            </a:r>
            <a:r>
              <a:rPr lang="pl-PL" dirty="0" smtClean="0"/>
              <a:t>Web)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825" y="1891578"/>
            <a:ext cx="2039221" cy="1270448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Internet</a:t>
            </a:r>
            <a:r>
              <a:rPr lang="pl-PL" dirty="0"/>
              <a:t> -  w ogólnym znaczeniu to sieć komputerowa, czyli wiele połączonych ze sobą komputerów za pomocą sieci internetowej.</a:t>
            </a:r>
          </a:p>
          <a:p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pl-PL" dirty="0"/>
              <a:t> -  to usługa internetowa, która ze względu na zdobytą popularność bywa błędnie utożsamiana z całym </a:t>
            </a:r>
            <a:r>
              <a:rPr lang="pl-PL" dirty="0" smtClean="0"/>
              <a:t>Internetem.</a:t>
            </a:r>
            <a:endParaRPr lang="pl-PL" dirty="0"/>
          </a:p>
          <a:p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825" y="3742903"/>
            <a:ext cx="2039691" cy="1128502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956" y="3180720"/>
            <a:ext cx="646759" cy="56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937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500" advClick="0" advTm="14000">
        <p15:prstTrans prst="curtains"/>
      </p:transition>
    </mc:Choice>
    <mc:Fallback xmlns="">
      <p:transition spd="slow" advClick="0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10328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Historia Internetu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77335" y="806245"/>
            <a:ext cx="8596668" cy="5235117"/>
          </a:xfrm>
        </p:spPr>
        <p:txBody>
          <a:bodyPr/>
          <a:lstStyle/>
          <a:p>
            <a:r>
              <a:rPr lang="pl-PL" dirty="0"/>
              <a:t>Początki Internetu wiążą się z powstaniem sieci rozległej ARPANET i sięgają końca lat 60. XX wieku. Powszechnie uważa się, iż potrzeba jego stworzenia była konsekwencją prac amerykańskiej organizacji badawczej RAND Corporation, która prowadziła badania nad możliwościami dowodzenia w warunkach wojny nuklearnej. Na podstawie uzyskanych raportów podjąć miano prace projektowe nad skonstruowaniem sieci komputerowej mogącej funkcjonować mimo jej częściowego zniszczenia</a:t>
            </a:r>
            <a:r>
              <a:rPr lang="pl-PL" dirty="0" smtClean="0"/>
              <a:t>. </a:t>
            </a:r>
            <a:endParaRPr lang="pl-PL" dirty="0"/>
          </a:p>
          <a:p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1998 </a:t>
            </a:r>
            <a:r>
              <a:rPr lang="pl-PL" dirty="0" smtClean="0"/>
              <a:t>- powstaje </a:t>
            </a:r>
            <a:r>
              <a:rPr lang="pl-PL" dirty="0"/>
              <a:t>spółka Google Technology Inc. (obecnie Google Inc</a:t>
            </a:r>
            <a:r>
              <a:rPr lang="pl-PL" dirty="0" smtClean="0"/>
              <a:t>.). Została </a:t>
            </a:r>
            <a:r>
              <a:rPr lang="pl-PL" dirty="0"/>
              <a:t>założona przez dwóch doktorantów Uniwersytetu Stanforda, Amerykanina Larry'ego </a:t>
            </a:r>
            <a:r>
              <a:rPr lang="pl-PL" dirty="0" err="1"/>
              <a:t>Page'a</a:t>
            </a:r>
            <a:r>
              <a:rPr lang="pl-PL" dirty="0"/>
              <a:t> i Rosjanina Siergieja </a:t>
            </a:r>
            <a:r>
              <a:rPr lang="pl-PL" dirty="0" err="1"/>
              <a:t>Brina</a:t>
            </a:r>
            <a:r>
              <a:rPr lang="pl-PL" dirty="0"/>
              <a:t>.</a:t>
            </a:r>
          </a:p>
          <a:p>
            <a:r>
              <a:rPr lang="pl-PL" dirty="0" smtClean="0"/>
              <a:t>W </a:t>
            </a:r>
            <a:r>
              <a:rPr lang="pl-PL" dirty="0"/>
              <a:t>roku </a:t>
            </a:r>
            <a:r>
              <a:rPr lang="pl-PL" dirty="0">
                <a:solidFill>
                  <a:schemeClr val="accent2">
                    <a:lumMod val="75000"/>
                  </a:schemeClr>
                </a:solidFill>
              </a:rPr>
              <a:t>2004</a:t>
            </a:r>
            <a:r>
              <a:rPr lang="pl-PL" dirty="0"/>
              <a:t> spółka </a:t>
            </a:r>
            <a:r>
              <a:rPr lang="pl-PL" dirty="0" smtClean="0"/>
              <a:t>weszła </a:t>
            </a:r>
            <a:r>
              <a:rPr lang="pl-PL" dirty="0"/>
              <a:t>na amerykańską giełdę, </a:t>
            </a:r>
            <a:r>
              <a:rPr lang="pl-PL" dirty="0" smtClean="0"/>
              <a:t>zakupiła serwis YouTube, </a:t>
            </a:r>
            <a:r>
              <a:rPr lang="pl-PL" dirty="0" err="1" smtClean="0"/>
              <a:t>Writely</a:t>
            </a:r>
            <a:r>
              <a:rPr lang="pl-PL" dirty="0" smtClean="0"/>
              <a:t> i przejęła kilka innych mniejszych przedsiębiorstw.</a:t>
            </a:r>
          </a:p>
          <a:p>
            <a:r>
              <a:rPr lang="pl-PL" dirty="0" smtClean="0"/>
              <a:t>Dziś </a:t>
            </a:r>
            <a:r>
              <a:rPr lang="pl-PL" dirty="0"/>
              <a:t>I</a:t>
            </a:r>
            <a:r>
              <a:rPr lang="pl-PL" dirty="0" smtClean="0"/>
              <a:t>nternet służy do porozumiewania się, dla rozrywki lub aby odszukać potrzebne nam informacje.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31371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 advClick="0" advTm="42500">
        <p15:prstTrans prst="fallOver"/>
      </p:transition>
    </mc:Choice>
    <mc:Fallback>
      <p:transition spd="slow" advClick="0" advTm="425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Internet w Polsce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85" y="1159091"/>
            <a:ext cx="4360377" cy="2901633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7334" y="2777070"/>
            <a:ext cx="3854528" cy="1283654"/>
          </a:xfrm>
        </p:spPr>
        <p:txBody>
          <a:bodyPr/>
          <a:lstStyle/>
          <a:p>
            <a:r>
              <a:rPr lang="pl-PL" dirty="0"/>
              <a:t>Pierwsze internetowe łącze analogowe zostało uruchomione 26 września 1990 r. i miało ono prędkość 9600 bit/sek. Internet w Polsce dostępny jest oficjalnie od 20 grudnia 1991 </a:t>
            </a:r>
            <a:r>
              <a:rPr lang="pl-PL" dirty="0" smtClean="0"/>
              <a:t>roku.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293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 advClick="0" advTm="13000">
        <p14:vortex dir="r"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48400"/>
          </a:xfrm>
        </p:spPr>
        <p:txBody>
          <a:bodyPr/>
          <a:lstStyle/>
          <a:p>
            <a:r>
              <a:rPr lang="pl-PL" dirty="0" smtClean="0"/>
              <a:t>Popularne portale społecznościowe w Internecie</a:t>
            </a:r>
            <a:br>
              <a:rPr lang="pl-PL" dirty="0" smtClean="0"/>
            </a:br>
            <a:r>
              <a:rPr lang="pl-PL" sz="1200" dirty="0" smtClean="0"/>
              <a:t>1.Facebook </a:t>
            </a:r>
            <a:r>
              <a:rPr lang="pl-PL" sz="1200" dirty="0"/>
              <a:t>-  serwis społecznościowy, w ramach którego zarejestrowani użytkownicy mogą tworzyć sieci i grupy, dzielić się wiadomościami i </a:t>
            </a:r>
            <a:r>
              <a:rPr lang="pl-PL" sz="1200" dirty="0" smtClean="0"/>
              <a:t>zdjęciami.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2.You </a:t>
            </a:r>
            <a:r>
              <a:rPr lang="pl-PL" sz="1200" dirty="0" err="1" smtClean="0"/>
              <a:t>Tube</a:t>
            </a:r>
            <a:r>
              <a:rPr lang="pl-PL" sz="1200" dirty="0" smtClean="0"/>
              <a:t> - serwis </a:t>
            </a:r>
            <a:r>
              <a:rPr lang="pl-PL" sz="1200" dirty="0"/>
              <a:t>internetowy, stworzony w lutym 2005 roku, który umożliwia bezpłatne umieszczanie i </a:t>
            </a:r>
            <a:r>
              <a:rPr lang="pl-PL" sz="1200" dirty="0" smtClean="0"/>
              <a:t>odtwarzanie filmów.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3.Twitter </a:t>
            </a:r>
            <a:r>
              <a:rPr lang="pl-PL" sz="1200" dirty="0"/>
              <a:t>-  serwis społecznościowy udostępniający usługę </a:t>
            </a:r>
            <a:r>
              <a:rPr lang="pl-PL" sz="1200" dirty="0" err="1" smtClean="0"/>
              <a:t>mikroblogowania</a:t>
            </a:r>
            <a:r>
              <a:rPr lang="pl-PL" sz="1200" dirty="0"/>
              <a:t>, tzn. </a:t>
            </a:r>
            <a:r>
              <a:rPr lang="pl-PL" sz="1200" dirty="0" smtClean="0"/>
              <a:t>rodzaju </a:t>
            </a:r>
            <a:r>
              <a:rPr lang="pl-PL" sz="1200" dirty="0"/>
              <a:t>dziennika internetowego, w którym </a:t>
            </a:r>
            <a:r>
              <a:rPr lang="pl-PL" sz="1200" dirty="0" smtClean="0"/>
              <a:t>głównie </a:t>
            </a:r>
            <a:r>
              <a:rPr lang="pl-PL" sz="1200" dirty="0"/>
              <a:t>są </a:t>
            </a:r>
            <a:r>
              <a:rPr lang="pl-PL" sz="1200" dirty="0" smtClean="0"/>
              <a:t>udostępniane krótkie </a:t>
            </a:r>
            <a:r>
              <a:rPr lang="pl-PL" sz="1200" dirty="0"/>
              <a:t>wpisy mające zazwyczaj długość jednego zdania</a:t>
            </a:r>
            <a:r>
              <a:rPr lang="pl-PL" sz="1200" dirty="0" smtClean="0"/>
              <a:t>.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/>
              <a:t>4.Instagram -  fotograficzny serwis społecznościowy hostingu </a:t>
            </a:r>
            <a:r>
              <a:rPr lang="pl-PL" sz="1200" dirty="0" smtClean="0"/>
              <a:t>zdjęć, </a:t>
            </a:r>
            <a:r>
              <a:rPr lang="pl-PL" sz="1200" dirty="0"/>
              <a:t>który umożliwia użytkownikom robienie zdjęć i filmów, stosowanie do nich filtrów cyfrowych oraz udostępnianie ich w różnych serwisach </a:t>
            </a:r>
            <a:r>
              <a:rPr lang="pl-PL" sz="1200" dirty="0" smtClean="0"/>
              <a:t>społecznościowych. </a:t>
            </a:r>
            <a:r>
              <a:rPr lang="pl-PL" sz="1200" dirty="0"/>
              <a:t>Charakterystyczną cechą aplikacji był nadawany zdjęciom kwadratowy </a:t>
            </a:r>
            <a:r>
              <a:rPr lang="pl-PL" sz="1200" dirty="0" smtClean="0"/>
              <a:t>kształt.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/>
              <a:t>5.Ask.fm -  serwis społecznościowy w ramach którego zarejestrowani użytkownicy mogą zadawać innym pytania oraz na nie odpowiadać</a:t>
            </a:r>
            <a:r>
              <a:rPr lang="pl-PL" sz="1200" dirty="0" smtClean="0"/>
              <a:t>.</a:t>
            </a:r>
            <a:br>
              <a:rPr lang="pl-PL" sz="12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6.Vine </a:t>
            </a:r>
            <a:r>
              <a:rPr lang="pl-PL" sz="1200" dirty="0"/>
              <a:t>-  aplikacja mobilna i serwis społecznościowy, którego właścicielem jest Twitter, umożliwiający publikowanie krótkich filmów. Można je udostępniać w innych portalach, jak Twitter czy Facebook. Charakterystyczną cechą takich filmów jest ich bardzo niewielka długość, która wynosi maksymalnie 6 </a:t>
            </a:r>
            <a:r>
              <a:rPr lang="pl-PL" sz="1200" dirty="0" smtClean="0"/>
              <a:t>sekund.</a:t>
            </a:r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28782042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 advClick="0" advTm="45000">
        <p15:prstTrans prst="origami"/>
      </p:transition>
    </mc:Choice>
    <mc:Fallback>
      <p:transition spd="slow" advClick="0" advTm="4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071561"/>
            <a:ext cx="12192000" cy="4786438"/>
          </a:xfrm>
        </p:spPr>
        <p:txBody>
          <a:bodyPr>
            <a:normAutofit/>
          </a:bodyPr>
          <a:lstStyle/>
          <a:p>
            <a:pPr algn="ctr"/>
            <a:r>
              <a:rPr lang="pl-PL" sz="9600" b="1" dirty="0" smtClean="0"/>
              <a:t>KONIEC</a:t>
            </a:r>
            <a:endParaRPr lang="pl-PL" sz="9600" b="1" dirty="0"/>
          </a:p>
        </p:txBody>
      </p:sp>
    </p:spTree>
    <p:extLst>
      <p:ext uri="{BB962C8B-B14F-4D97-AF65-F5344CB8AC3E}">
        <p14:creationId xmlns:p14="http://schemas.microsoft.com/office/powerpoint/2010/main" val="3607882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3000">
        <p:circle/>
      </p:transition>
    </mc:Choice>
    <mc:Fallback>
      <p:transition spd="slow" advClick="0" advTm="3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225</TotalTime>
  <Words>236</Words>
  <Application>Microsoft Office PowerPoint</Application>
  <PresentationFormat>Panoramiczny</PresentationFormat>
  <Paragraphs>16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Faseta</vt:lpstr>
      <vt:lpstr>INTERNET</vt:lpstr>
      <vt:lpstr>INTERNET</vt:lpstr>
      <vt:lpstr>Internet a WWW (World Wide Web)</vt:lpstr>
      <vt:lpstr>Historia Internetu  </vt:lpstr>
      <vt:lpstr>Internet w Polsce</vt:lpstr>
      <vt:lpstr>Popularne portale społecznościowe w Internecie 1.Facebook -  serwis społecznościowy, w ramach którego zarejestrowani użytkownicy mogą tworzyć sieci i grupy, dzielić się wiadomościami i zdjęciami.  2.You Tube - serwis internetowy, stworzony w lutym 2005 roku, który umożliwia bezpłatne umieszczanie i odtwarzanie filmów.  3.Twitter -  serwis społecznościowy udostępniający usługę mikroblogowania, tzn. rodzaju dziennika internetowego, w którym głównie są udostępniane krótkie wpisy mające zazwyczaj długość jednego zdania.  4.Instagram -  fotograficzny serwis społecznościowy hostingu zdjęć, który umożliwia użytkownikom robienie zdjęć i filmów, stosowanie do nich filtrów cyfrowych oraz udostępnianie ich w różnych serwisach społecznościowych. Charakterystyczną cechą aplikacji był nadawany zdjęciom kwadratowy kształt.  5.Ask.fm -  serwis społecznościowy w ramach którego zarejestrowani użytkownicy mogą zadawać innym pytania oraz na nie odpowiadać.  6.Vine -  aplikacja mobilna i serwis społecznościowy, którego właścicielem jest Twitter, umożliwiający publikowanie krótkich filmów. Można je udostępniać w innych portalach, jak Twitter czy Facebook. Charakterystyczną cechą takich filmów jest ich bardzo niewielka długość, która wynosi maksymalnie 6 sekund.</vt:lpstr>
      <vt:lpstr>KONIEC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Stan</dc:creator>
  <cp:lastModifiedBy>Stan</cp:lastModifiedBy>
  <cp:revision>19</cp:revision>
  <dcterms:created xsi:type="dcterms:W3CDTF">2015-10-03T13:48:29Z</dcterms:created>
  <dcterms:modified xsi:type="dcterms:W3CDTF">2015-10-06T19:40:18Z</dcterms:modified>
</cp:coreProperties>
</file>