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4704" y="1468192"/>
            <a:ext cx="8319751" cy="2582644"/>
          </a:xfrm>
        </p:spPr>
        <p:txBody>
          <a:bodyPr/>
          <a:lstStyle/>
          <a:p>
            <a:pPr algn="ctr"/>
            <a:r>
              <a:rPr lang="pl-PL" dirty="0" smtClean="0"/>
              <a:t>PRAWIDŁOWA  POSTAWA PRZY  KOMPUTERZE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400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TAK WYGLĄDA PRAWIDŁOWA POSTAWA PRZY KOMPUTERZE</a:t>
            </a:r>
            <a:endParaRPr lang="pl-PL" dirty="0"/>
          </a:p>
        </p:txBody>
      </p:sp>
      <p:pic>
        <p:nvPicPr>
          <p:cNvPr id="1026" name="Picture 2" descr="Znalezione obrazy dla zapytania prawidłowa postawa przy komputerz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047" y="1930400"/>
            <a:ext cx="4525732" cy="468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48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6600" dirty="0" smtClean="0"/>
              <a:t>SIEDZENIE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5" y="2160589"/>
            <a:ext cx="6032558" cy="384096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Siedzenie powinno znajdować się na takiej wysokości, żeby stopy dotykały płasko podłogi.</a:t>
            </a:r>
          </a:p>
          <a:p>
            <a:r>
              <a:rPr lang="pl-PL" sz="2800" dirty="0" smtClean="0"/>
              <a:t>Plecy powinny dotykać oparcia siedzenia.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  <p:pic>
        <p:nvPicPr>
          <p:cNvPr id="3074" name="Picture 2" descr="Znalezione obrazy dla zapytania postawa pleców przy komputer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168" y="2160589"/>
            <a:ext cx="4713668" cy="379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2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900" dirty="0" smtClean="0"/>
              <a:t>OCZY</a:t>
            </a:r>
            <a:endParaRPr lang="pl-PL" sz="5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87979"/>
            <a:ext cx="3778756" cy="41109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Twarz powinna być oddalona od monitora o 40-75 centymetrów.</a:t>
            </a:r>
          </a:p>
          <a:p>
            <a:r>
              <a:rPr lang="pl-PL" sz="2800" dirty="0" smtClean="0"/>
              <a:t>Wzrok powinien być skierowany na wprost monitora.</a:t>
            </a:r>
            <a:endParaRPr lang="pl-PL" sz="2800" dirty="0"/>
          </a:p>
        </p:txBody>
      </p:sp>
      <p:pic>
        <p:nvPicPr>
          <p:cNvPr id="2050" name="Picture 2" descr="Znalezione obrazy dla zapytania odległość oczu od komput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62" y="2187979"/>
            <a:ext cx="4779089" cy="347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97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52281"/>
            <a:ext cx="8596668" cy="510003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Nie wolno pracować przy komputerze wieczorem  i w nocy bez dodatkowego oświetlenia, ponieważ wtedy oczy się szybko męczą.</a:t>
            </a:r>
          </a:p>
          <a:p>
            <a:endParaRPr lang="pl-PL" sz="2800" dirty="0" smtClean="0"/>
          </a:p>
          <a:p>
            <a:r>
              <a:rPr lang="pl-PL" sz="2800" dirty="0" smtClean="0"/>
              <a:t>Co jakiś czas trzeba zrobić sobie przerwę           od patrzenia w monitor. Najlepiej co godzinę     na 15 minut. </a:t>
            </a:r>
          </a:p>
          <a:p>
            <a:endParaRPr lang="pl-PL" sz="2800" dirty="0"/>
          </a:p>
          <a:p>
            <a:endParaRPr lang="pl-PL" sz="2800" dirty="0" smtClean="0"/>
          </a:p>
          <a:p>
            <a:pPr marL="0" indent="0">
              <a:buNone/>
            </a:pPr>
            <a:r>
              <a:rPr lang="pl-PL" sz="1600" dirty="0" smtClean="0"/>
              <a:t>                                                              </a:t>
            </a:r>
            <a:r>
              <a:rPr lang="pl-PL" sz="2000" dirty="0" smtClean="0"/>
              <a:t>Wykonała: Dominika Zawadka z klasy 1c                                    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085385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97</Words>
  <Application>Microsoft Office PowerPoint</Application>
  <PresentationFormat>Panoramiczny</PresentationFormat>
  <Paragraphs>14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PRAWIDŁOWA  POSTAWA PRZY  KOMPUTERZE</vt:lpstr>
      <vt:lpstr>TAK WYGLĄDA PRAWIDŁOWA POSTAWA PRZY KOMPUTERZE</vt:lpstr>
      <vt:lpstr>SIEDZENIE </vt:lpstr>
      <vt:lpstr>OCZY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PRAWIDŁOWA  POSTAWA PRZY  KOMPUTERZE</dc:title>
  <dc:creator>dominisia</dc:creator>
  <cp:lastModifiedBy>dominisia</cp:lastModifiedBy>
  <cp:revision>5</cp:revision>
  <dcterms:created xsi:type="dcterms:W3CDTF">2016-10-04T19:24:48Z</dcterms:created>
  <dcterms:modified xsi:type="dcterms:W3CDTF">2016-10-04T20:02:04Z</dcterms:modified>
</cp:coreProperties>
</file>