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8C2A385-553A-4AA0-BD6E-9FDB0857DEDF}" type="datetimeFigureOut">
              <a:rPr lang="pl-PL" smtClean="0"/>
              <a:t>2014-09-30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5C44A92-2824-4A4C-8E9D-AA3A10D4EFCE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mieszane.info/sieci-komputerowe/rozwoj-internetu/" TargetMode="External"/><Relationship Id="rId2" Type="http://schemas.openxmlformats.org/officeDocument/2006/relationships/hyperlink" Target="http://pl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zumiwlesie.wordpress.com/2013/02/12/pojecie-sieci-komputerowej/" TargetMode="External"/><Relationship Id="rId5" Type="http://schemas.openxmlformats.org/officeDocument/2006/relationships/hyperlink" Target="http://www.aiperos.pl/oferta/siec-i-internet/" TargetMode="External"/><Relationship Id="rId4" Type="http://schemas.openxmlformats.org/officeDocument/2006/relationships/hyperlink" Target="http://www.bank-internetowy.biz.pl/ranking-bankow-internetowy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692696"/>
            <a:ext cx="6400800" cy="1512168"/>
          </a:xfrm>
        </p:spPr>
        <p:txBody>
          <a:bodyPr>
            <a:noAutofit/>
          </a:bodyPr>
          <a:lstStyle/>
          <a:p>
            <a:r>
              <a:rPr lang="pl-PL" sz="3600" dirty="0"/>
              <a:t>SIECI KOMPUTEROWE </a:t>
            </a:r>
            <a:endParaRPr lang="pl-PL" sz="3600" dirty="0" smtClean="0">
              <a:latin typeface="Brush Script MT" panose="03060802040406070304" pitchFamily="66" charset="0"/>
            </a:endParaRPr>
          </a:p>
          <a:p>
            <a:r>
              <a:rPr lang="pl-PL" sz="3600" dirty="0" smtClean="0">
                <a:latin typeface="Brush Script MT" panose="03060802040406070304" pitchFamily="66" charset="0"/>
              </a:rPr>
              <a:t>JAN STOSIO </a:t>
            </a:r>
          </a:p>
          <a:p>
            <a:r>
              <a:rPr lang="pl-PL" sz="3600" dirty="0" smtClean="0">
                <a:latin typeface="Brush Script MT" panose="03060802040406070304" pitchFamily="66" charset="0"/>
              </a:rPr>
              <a:t>KLASA 1 E</a:t>
            </a:r>
            <a:endParaRPr lang="pl-PL" sz="3600" dirty="0">
              <a:latin typeface="Brush Script MT" panose="030608020404060703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97760"/>
            <a:ext cx="4350835" cy="28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8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  <p:sndAc>
          <p:stSnd>
            <p:snd r:embed="rId2" name="chimes.wav"/>
          </p:stSnd>
        </p:sndAc>
      </p:transition>
    </mc:Choice>
    <mc:Fallback xmlns="">
      <p:transition spd="slow" advClick="0" advTm="3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7924800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3200" b="1" dirty="0" smtClean="0"/>
              <a:t>	Sieć </a:t>
            </a:r>
            <a:r>
              <a:rPr lang="pl-PL" sz="3200" b="1" dirty="0"/>
              <a:t>komputerowa</a:t>
            </a:r>
            <a:r>
              <a:rPr lang="pl-PL" sz="3200" dirty="0"/>
              <a:t> – zbiór komputerów i innych urządzeń połączonych ze sobą </a:t>
            </a:r>
            <a:r>
              <a:rPr lang="pl-PL" sz="3200" dirty="0" smtClean="0"/>
              <a:t> kanałami komunikacyjnymi. </a:t>
            </a:r>
          </a:p>
          <a:p>
            <a:pPr marL="0" indent="0" algn="just">
              <a:buNone/>
            </a:pPr>
            <a:endParaRPr lang="pl-PL" sz="3200" dirty="0"/>
          </a:p>
          <a:p>
            <a:pPr marL="0" indent="0" algn="just">
              <a:buNone/>
            </a:pPr>
            <a:endParaRPr lang="pl-PL" sz="3200" dirty="0" smtClean="0"/>
          </a:p>
          <a:p>
            <a:pPr marL="0" indent="0" algn="just">
              <a:buNone/>
            </a:pPr>
            <a:r>
              <a:rPr lang="pl-PL" sz="3200" dirty="0"/>
              <a:t>	</a:t>
            </a:r>
            <a:endParaRPr lang="pl-PL" sz="3200" dirty="0" smtClean="0"/>
          </a:p>
          <a:p>
            <a:pPr marL="0" indent="0" algn="just">
              <a:buNone/>
            </a:pPr>
            <a:endParaRPr lang="pl-PL" sz="3200" dirty="0"/>
          </a:p>
          <a:p>
            <a:pPr marL="0" indent="0" algn="just">
              <a:buNone/>
            </a:pPr>
            <a:r>
              <a:rPr lang="pl-PL" sz="3200" dirty="0" smtClean="0"/>
              <a:t>Sieć </a:t>
            </a:r>
            <a:r>
              <a:rPr lang="pl-PL" sz="3200" dirty="0"/>
              <a:t>komputerowa umożliwia wzajemne przekazywanie informacji oraz udostępnianie zasobów własnych między podłączonymi do niej urządzeniami, tzw. </a:t>
            </a:r>
            <a:r>
              <a:rPr lang="pl-PL" sz="3200" dirty="0" smtClean="0"/>
              <a:t>,,Punktami sieci”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64382"/>
            <a:ext cx="4136614" cy="228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9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022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dirty="0" smtClean="0"/>
              <a:t>	Głównym </a:t>
            </a:r>
            <a:r>
              <a:rPr lang="pl-PL" sz="3200" dirty="0"/>
              <a:t>przeznaczeniem </a:t>
            </a:r>
            <a:r>
              <a:rPr lang="pl-PL" sz="3200" dirty="0" smtClean="0"/>
              <a:t>sieci komputerowej jest </a:t>
            </a:r>
            <a:r>
              <a:rPr lang="pl-PL" sz="3200" dirty="0"/>
              <a:t>ułatwienie komunikacji pomiędzy ludźmi, będącymi faktycznymi użytkownikami sieci</a:t>
            </a:r>
            <a:r>
              <a:rPr lang="pl-PL" sz="3200" dirty="0" smtClean="0"/>
              <a:t>. </a:t>
            </a:r>
          </a:p>
          <a:p>
            <a:pPr marL="0" indent="0" algn="just">
              <a:buNone/>
            </a:pPr>
            <a:endParaRPr lang="pl-P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810001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45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692696"/>
            <a:ext cx="7924800" cy="5022304"/>
          </a:xfrm>
        </p:spPr>
        <p:txBody>
          <a:bodyPr>
            <a:normAutofit/>
          </a:bodyPr>
          <a:lstStyle/>
          <a:p>
            <a:r>
              <a:rPr lang="pl-PL" sz="3200" dirty="0"/>
              <a:t>Sieć umożliwia łatwy i szybki dostęp do publikowanych danych, jak również otwiera techniczną możliwość tworzenia i korzystania ze wspólnych zasobów </a:t>
            </a:r>
            <a:r>
              <a:rPr lang="pl-PL" sz="3200" dirty="0" smtClean="0"/>
              <a:t>informacji i danych</a:t>
            </a:r>
            <a:r>
              <a:rPr lang="pl-PL" sz="32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05814"/>
            <a:ext cx="8748464" cy="211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8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:split orient="vert"/>
      </p:transition>
    </mc:Choice>
    <mc:Fallback xmlns=""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4878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600" dirty="0"/>
              <a:t>Cechy </a:t>
            </a:r>
            <a:r>
              <a:rPr lang="pl-PL" sz="3600" dirty="0" smtClean="0"/>
              <a:t>użytkowe </a:t>
            </a:r>
            <a:r>
              <a:rPr lang="pl-PL" sz="3600" dirty="0"/>
              <a:t>sieci </a:t>
            </a:r>
            <a:r>
              <a:rPr lang="pl-PL" sz="3600" dirty="0" smtClean="0"/>
              <a:t>komputerowej:</a:t>
            </a:r>
          </a:p>
          <a:p>
            <a:r>
              <a:rPr lang="pl-PL" sz="3600" dirty="0"/>
              <a:t>ułatwienie komunikacji między ludźmi.</a:t>
            </a:r>
          </a:p>
          <a:p>
            <a:r>
              <a:rPr lang="pl-PL" sz="3600" dirty="0"/>
              <a:t>udostępnianie plików, danych, informacji i  zasobów sprzętowych</a:t>
            </a:r>
            <a:r>
              <a:rPr lang="pl-PL" sz="3600" dirty="0" smtClean="0"/>
              <a:t>.</a:t>
            </a:r>
          </a:p>
          <a:p>
            <a:r>
              <a:rPr lang="pl-PL" sz="3600" dirty="0"/>
              <a:t>uruchamianie programów na komputerach zdalnych</a:t>
            </a:r>
            <a:r>
              <a:rPr lang="pl-PL" sz="3600" dirty="0" smtClean="0"/>
              <a:t>.</a:t>
            </a:r>
          </a:p>
          <a:p>
            <a:r>
              <a:rPr lang="pl-PL" sz="3600" dirty="0" smtClean="0"/>
              <a:t>rozpowszechnianie </a:t>
            </a:r>
            <a:r>
              <a:rPr lang="pl-PL" sz="3600" dirty="0"/>
              <a:t>Wolnego i Otwartego Oprogramowania</a:t>
            </a:r>
            <a:r>
              <a:rPr lang="pl-PL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39456"/>
      </p:ext>
    </p:extLst>
  </p:cSld>
  <p:clrMapOvr>
    <a:masterClrMapping/>
  </p:clrMapOvr>
  <p:transition spd="slow" advClick="0" advTm="12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116632"/>
            <a:ext cx="7924800" cy="6408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3200" dirty="0"/>
              <a:t>Składniki sieci </a:t>
            </a:r>
            <a:r>
              <a:rPr lang="pl-PL" sz="3200" dirty="0" smtClean="0"/>
              <a:t>komputerowej:</a:t>
            </a:r>
          </a:p>
          <a:p>
            <a:pPr algn="just"/>
            <a:r>
              <a:rPr lang="pl-PL" sz="3200" dirty="0" smtClean="0"/>
              <a:t>Hosty – </a:t>
            </a:r>
            <a:r>
              <a:rPr lang="pl-PL" sz="2800" dirty="0" smtClean="0"/>
              <a:t>czyli komputery sieciowe</a:t>
            </a:r>
            <a:r>
              <a:rPr lang="pl-PL" sz="2800" dirty="0"/>
              <a:t>, dzięki którym użytkownicy mają dostęp do sieci</a:t>
            </a:r>
            <a:endParaRPr lang="pl-PL" sz="2800" dirty="0" smtClean="0"/>
          </a:p>
          <a:p>
            <a:pPr algn="just"/>
            <a:r>
              <a:rPr lang="pl-PL" sz="3200" dirty="0" smtClean="0"/>
              <a:t>Serwery - </a:t>
            </a:r>
            <a:r>
              <a:rPr lang="pl-PL" sz="2800" dirty="0"/>
              <a:t>stale włączone komputery o </a:t>
            </a:r>
            <a:r>
              <a:rPr lang="pl-PL" sz="2800" dirty="0" smtClean="0"/>
              <a:t>dużej mocy obliczeniowej Medium transmisyjne – kable miedziane i światłowodowe i/lub fale radiowe</a:t>
            </a:r>
            <a:r>
              <a:rPr lang="pl-PL" sz="3200" dirty="0" smtClean="0"/>
              <a:t>;</a:t>
            </a:r>
          </a:p>
          <a:p>
            <a:pPr algn="just"/>
            <a:r>
              <a:rPr lang="pl-PL" sz="3200" dirty="0" smtClean="0"/>
              <a:t>Oprogramowanie </a:t>
            </a:r>
            <a:r>
              <a:rPr lang="pl-PL" sz="2800" dirty="0" smtClean="0"/>
              <a:t>programy komputerowe zainstalowane na hostach serwerach i innych </a:t>
            </a:r>
            <a:r>
              <a:rPr lang="pl-PL" sz="2800" dirty="0"/>
              <a:t>urządzeniach sieciowych</a:t>
            </a:r>
            <a:endParaRPr lang="pl-PL" sz="2800" dirty="0" smtClean="0"/>
          </a:p>
          <a:p>
            <a:pPr algn="just"/>
            <a:r>
              <a:rPr lang="pl-PL" sz="3200" dirty="0" smtClean="0"/>
              <a:t>Sprzęt sieciowy –</a:t>
            </a:r>
            <a:r>
              <a:rPr lang="pl-PL" sz="2800" dirty="0" smtClean="0"/>
              <a:t> np.: rutery, karty sieciowe, modemy </a:t>
            </a:r>
          </a:p>
        </p:txBody>
      </p:sp>
    </p:spTree>
    <p:extLst>
      <p:ext uri="{BB962C8B-B14F-4D97-AF65-F5344CB8AC3E}">
        <p14:creationId xmlns:p14="http://schemas.microsoft.com/office/powerpoint/2010/main" val="92917423"/>
      </p:ext>
    </p:extLst>
  </p:cSld>
  <p:clrMapOvr>
    <a:masterClrMapping/>
  </p:clrMapOvr>
  <p:transition spd="slow" advClick="0" advTm="12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7924800" cy="5266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200" dirty="0" smtClean="0"/>
              <a:t>Dwa najpopularniejsze sprzęty sieciowe to:</a:t>
            </a:r>
          </a:p>
          <a:p>
            <a:pPr algn="just"/>
            <a:r>
              <a:rPr lang="pl-PL" sz="3200" dirty="0" smtClean="0"/>
              <a:t>Modem - </a:t>
            </a:r>
            <a:r>
              <a:rPr lang="pl-PL" sz="2800" dirty="0" smtClean="0"/>
              <a:t>moduluje </a:t>
            </a:r>
            <a:r>
              <a:rPr lang="pl-PL" sz="2800" dirty="0"/>
              <a:t>sygnał w celu zakodowania informacji cyfrowych, tak by mogły być </a:t>
            </a:r>
            <a:r>
              <a:rPr lang="pl-PL" sz="2800" dirty="0" smtClean="0"/>
              <a:t>przesyłane</a:t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wybranym medium transmisyjnym, a także demoduluje tak zakodowany </a:t>
            </a:r>
            <a:r>
              <a:rPr lang="pl-PL" sz="2800" dirty="0" smtClean="0"/>
              <a:t>sygnał w </a:t>
            </a:r>
            <a:r>
              <a:rPr lang="pl-PL" sz="2800" dirty="0"/>
              <a:t>celu dekodowania odbieranych danych</a:t>
            </a:r>
            <a:r>
              <a:rPr lang="pl-PL" sz="3200" dirty="0" smtClean="0"/>
              <a:t>.</a:t>
            </a:r>
          </a:p>
          <a:p>
            <a:pPr algn="just"/>
            <a:r>
              <a:rPr lang="pl-PL" sz="3200" dirty="0" smtClean="0"/>
              <a:t>Ruter – </a:t>
            </a:r>
            <a:r>
              <a:rPr lang="pl-PL" sz="2800" dirty="0" smtClean="0"/>
              <a:t>urządzenie służące </a:t>
            </a:r>
            <a:r>
              <a:rPr lang="pl-PL" sz="2800" dirty="0"/>
              <a:t>do łączenia różnych sieci </a:t>
            </a:r>
            <a:r>
              <a:rPr lang="pl-PL" sz="2800" dirty="0" smtClean="0"/>
              <a:t>komputerowych</a:t>
            </a:r>
          </a:p>
          <a:p>
            <a:pPr algn="just"/>
            <a:r>
              <a:rPr lang="pl-PL" sz="3200" dirty="0" smtClean="0"/>
              <a:t>Ruter/modem – </a:t>
            </a:r>
            <a:r>
              <a:rPr lang="pl-PL" sz="2800" dirty="0" smtClean="0"/>
              <a:t>fuzja modemu i rutera</a:t>
            </a:r>
            <a:endParaRPr lang="pl-PL" sz="2800" dirty="0"/>
          </a:p>
          <a:p>
            <a:pPr marL="0" indent="0">
              <a:buNone/>
            </a:pPr>
            <a:endParaRPr lang="pl-PL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4509120"/>
            <a:ext cx="138060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4000">
        <p14:reveal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924800" cy="519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Źródło:</a:t>
            </a:r>
          </a:p>
          <a:p>
            <a:r>
              <a:rPr lang="pl-PL" sz="26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2"/>
              </a:rPr>
              <a:t>http://</a:t>
            </a:r>
            <a:r>
              <a:rPr lang="pl-PL" sz="2600" dirty="0" smtClean="0">
                <a:latin typeface="Arabic Typesetting" panose="03020402040406030203" pitchFamily="66" charset="-78"/>
                <a:cs typeface="Arabic Typesetting" panose="03020402040406030203" pitchFamily="66" charset="-78"/>
                <a:hlinkClick r:id="rId2"/>
              </a:rPr>
              <a:t>pl.wikipedia.org</a:t>
            </a:r>
            <a:endParaRPr lang="pl-PL" sz="26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pl-PL" sz="26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3"/>
              </a:rPr>
              <a:t>http://www.niemieszane.info/sieci-komputerowe/rozwoj-internetu</a:t>
            </a:r>
            <a:r>
              <a:rPr lang="pl-PL" sz="2600" dirty="0" smtClean="0">
                <a:latin typeface="Arabic Typesetting" panose="03020402040406030203" pitchFamily="66" charset="-78"/>
                <a:cs typeface="Arabic Typesetting" panose="03020402040406030203" pitchFamily="66" charset="-78"/>
                <a:hlinkClick r:id="rId3"/>
              </a:rPr>
              <a:t>/</a:t>
            </a:r>
            <a:endParaRPr lang="pl-PL" sz="26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pl-PL" sz="26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4"/>
              </a:rPr>
              <a:t>http://</a:t>
            </a:r>
            <a:r>
              <a:rPr lang="pl-PL" sz="2600" dirty="0" smtClean="0">
                <a:latin typeface="Arabic Typesetting" panose="03020402040406030203" pitchFamily="66" charset="-78"/>
                <a:cs typeface="Arabic Typesetting" panose="03020402040406030203" pitchFamily="66" charset="-78"/>
                <a:hlinkClick r:id="rId4"/>
              </a:rPr>
              <a:t>www.bank-internetowy.biz.pl/ranking-bankow-internetowych</a:t>
            </a:r>
            <a:endParaRPr lang="pl-PL" sz="26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pl-PL" sz="26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5"/>
              </a:rPr>
              <a:t>http://www.aiperos.pl/oferta/siec-i-internet</a:t>
            </a:r>
            <a:r>
              <a:rPr lang="pl-PL" sz="2600" dirty="0" smtClean="0">
                <a:latin typeface="Arabic Typesetting" panose="03020402040406030203" pitchFamily="66" charset="-78"/>
                <a:cs typeface="Arabic Typesetting" panose="03020402040406030203" pitchFamily="66" charset="-78"/>
                <a:hlinkClick r:id="rId5"/>
              </a:rPr>
              <a:t>/</a:t>
            </a:r>
            <a:endParaRPr lang="pl-PL" sz="26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pl-PL" sz="26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6"/>
              </a:rPr>
              <a:t>http://szumiwlesie.wordpress.com/2013/02/12/pojecie-sieci-komputerowej</a:t>
            </a:r>
            <a:r>
              <a:rPr lang="pl-PL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  <a:hlinkClick r:id="rId6"/>
              </a:rPr>
              <a:t>/</a:t>
            </a:r>
            <a:endParaRPr lang="pl-PL" sz="36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pl-PL" sz="36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pl-PL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pl-PL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pl-PL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39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110</TotalTime>
  <Words>164</Words>
  <Application>Microsoft Office PowerPoint</Application>
  <PresentationFormat>Pokaz na ekranie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Horyzont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SIECI KOMPUTEROWE</dc:title>
  <dc:creator>zolnik</dc:creator>
  <cp:lastModifiedBy>zolnik</cp:lastModifiedBy>
  <cp:revision>12</cp:revision>
  <dcterms:created xsi:type="dcterms:W3CDTF">2014-09-30T12:50:41Z</dcterms:created>
  <dcterms:modified xsi:type="dcterms:W3CDTF">2014-09-30T20:07:44Z</dcterms:modified>
</cp:coreProperties>
</file>