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86B6-50FF-4A00-AB11-06834D8F93D2}" type="datetimeFigureOut">
              <a:rPr lang="pl-PL" smtClean="0"/>
              <a:pPr/>
              <a:t>2016-10-19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67CF0-1C05-409C-BF44-86481A0BCC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86B6-50FF-4A00-AB11-06834D8F93D2}" type="datetimeFigureOut">
              <a:rPr lang="pl-PL" smtClean="0"/>
              <a:pPr/>
              <a:t>2016-10-19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67CF0-1C05-409C-BF44-86481A0BCC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86B6-50FF-4A00-AB11-06834D8F93D2}" type="datetimeFigureOut">
              <a:rPr lang="pl-PL" smtClean="0"/>
              <a:pPr/>
              <a:t>2016-10-19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67CF0-1C05-409C-BF44-86481A0BCC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86B6-50FF-4A00-AB11-06834D8F93D2}" type="datetimeFigureOut">
              <a:rPr lang="pl-PL" smtClean="0"/>
              <a:pPr/>
              <a:t>2016-10-19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67CF0-1C05-409C-BF44-86481A0BCC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86B6-50FF-4A00-AB11-06834D8F93D2}" type="datetimeFigureOut">
              <a:rPr lang="pl-PL" smtClean="0"/>
              <a:pPr/>
              <a:t>2016-10-19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67CF0-1C05-409C-BF44-86481A0BCC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86B6-50FF-4A00-AB11-06834D8F93D2}" type="datetimeFigureOut">
              <a:rPr lang="pl-PL" smtClean="0"/>
              <a:pPr/>
              <a:t>2016-10-19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67CF0-1C05-409C-BF44-86481A0BCC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86B6-50FF-4A00-AB11-06834D8F93D2}" type="datetimeFigureOut">
              <a:rPr lang="pl-PL" smtClean="0"/>
              <a:pPr/>
              <a:t>2016-10-19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67CF0-1C05-409C-BF44-86481A0BCC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86B6-50FF-4A00-AB11-06834D8F93D2}" type="datetimeFigureOut">
              <a:rPr lang="pl-PL" smtClean="0"/>
              <a:pPr/>
              <a:t>2016-10-19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67CF0-1C05-409C-BF44-86481A0BCC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86B6-50FF-4A00-AB11-06834D8F93D2}" type="datetimeFigureOut">
              <a:rPr lang="pl-PL" smtClean="0"/>
              <a:pPr/>
              <a:t>2016-10-19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67CF0-1C05-409C-BF44-86481A0BCC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86B6-50FF-4A00-AB11-06834D8F93D2}" type="datetimeFigureOut">
              <a:rPr lang="pl-PL" smtClean="0"/>
              <a:pPr/>
              <a:t>2016-10-19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67CF0-1C05-409C-BF44-86481A0BCC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86B6-50FF-4A00-AB11-06834D8F93D2}" type="datetimeFigureOut">
              <a:rPr lang="pl-PL" smtClean="0"/>
              <a:pPr/>
              <a:t>2016-10-19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67CF0-1C05-409C-BF44-86481A0BCCA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3986B6-50FF-4A00-AB11-06834D8F93D2}" type="datetimeFigureOut">
              <a:rPr lang="pl-PL" smtClean="0"/>
              <a:pPr/>
              <a:t>2016-10-19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F67CF0-1C05-409C-BF44-86481A0BCCA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System operacyjny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Renata P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System operacyjny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 - jest to zbiór nadrzędnych i niezbędnych programów umożliwiających pracę na komputerze. Jest on pośrednikiem pomiędzy sprzętem a użytkownikiem i jego programami.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Podstawowe elementy systemu operacyjnego: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 smtClean="0"/>
              <a:t>Interfejs </a:t>
            </a:r>
            <a:r>
              <a:rPr lang="pl-PL" b="1" dirty="0"/>
              <a:t>użytkownika</a:t>
            </a:r>
            <a:r>
              <a:rPr lang="pl-PL" dirty="0"/>
              <a:t> - sposób, w jaki użytkownik komunikuje się z systemem operacyjnym (tryb tekstowy lub graficzny). </a:t>
            </a:r>
          </a:p>
          <a:p>
            <a:r>
              <a:rPr lang="pl-PL" b="1" dirty="0"/>
              <a:t>Jądro systemu</a:t>
            </a:r>
            <a:r>
              <a:rPr lang="pl-PL" dirty="0"/>
              <a:t> - podstawowa część systemu operacyjnego, która jest odpowiedzialna za jego wszystkie zadania. </a:t>
            </a:r>
          </a:p>
          <a:p>
            <a:r>
              <a:rPr lang="pl-PL" b="1" dirty="0"/>
              <a:t>System zarządzania plikami</a:t>
            </a:r>
            <a:r>
              <a:rPr lang="pl-PL" dirty="0"/>
              <a:t> - organizuje i zarządza plikami. Wszystkie informacje przechowywane na komputerze mają postać plików.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Funkcje systemu operacyjnego: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sz="3800" b="1" dirty="0"/>
              <a:t>Zarządzanie plikami i folderami</a:t>
            </a:r>
            <a:r>
              <a:rPr lang="pl-PL" sz="3800" dirty="0"/>
              <a:t> - tworzenie struktury plików na dysku twardym. System operacyjny zachowuje nowe pliki, dołącza do niego nazwę i zapamiętuje jego lokalizację.</a:t>
            </a:r>
          </a:p>
          <a:p>
            <a:r>
              <a:rPr lang="pl-PL" sz="3800" b="1" dirty="0"/>
              <a:t>Zarządzanie aplikacjami</a:t>
            </a:r>
            <a:r>
              <a:rPr lang="pl-PL" sz="3800" dirty="0"/>
              <a:t> - odszukiwanie przez system operacyjny aplikacji uruchomionych przez użytkownika i wczytywanie jej do pamięci RAM. </a:t>
            </a:r>
          </a:p>
          <a:p>
            <a:r>
              <a:rPr lang="pl-PL" sz="3800" b="1" dirty="0"/>
              <a:t>Obsługa wbudowanych programów narzędziowych</a:t>
            </a:r>
            <a:r>
              <a:rPr lang="pl-PL" sz="3800" dirty="0"/>
              <a:t> - korzystanie przez system operacyjny z programów narzędziowych służących do napraw i konserwacji. Programy te pozwalają zidentyfikować problem, zlokalizować zagubione pliki, naprawiać uszkodzone oraz zarchiwizować dane. </a:t>
            </a:r>
          </a:p>
          <a:p>
            <a:r>
              <a:rPr lang="pl-PL" sz="3800" b="1" dirty="0"/>
              <a:t>Kontrola wyposażenia komputera</a:t>
            </a:r>
            <a:r>
              <a:rPr lang="pl-PL" sz="3800" dirty="0"/>
              <a:t> - wszystkie programy potrzebujące zasobów sprzętowych, muszą zostać zaakceptowane przez system operacyjny. System może uzyskać dostęp do sprzętu poprzez BIOS lub przez sterowniki urządzeń. Może także kontrolować sprzęt bezpośrednio.</a:t>
            </a:r>
            <a:r>
              <a:rPr lang="pl-PL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1152128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Cechy charakterystyczne systemu operacyjnego: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781128"/>
          </a:xfrm>
        </p:spPr>
        <p:txBody>
          <a:bodyPr>
            <a:noAutofit/>
          </a:bodyPr>
          <a:lstStyle/>
          <a:p>
            <a:r>
              <a:rPr lang="pl-PL" sz="2200" b="1" dirty="0"/>
              <a:t>Wielodostępność </a:t>
            </a:r>
            <a:r>
              <a:rPr lang="pl-PL" sz="2200" dirty="0"/>
              <a:t>- dwóch lub więcej użytkowników może jednocześnie pracować i współdzielić zasoby. </a:t>
            </a:r>
          </a:p>
          <a:p>
            <a:r>
              <a:rPr lang="pl-PL" sz="2200" b="1" dirty="0"/>
              <a:t>Wielozadaniowość </a:t>
            </a:r>
            <a:r>
              <a:rPr lang="pl-PL" sz="2200" dirty="0"/>
              <a:t>- komputer może uruchomić kilka aplikacji w tym samym czasie. </a:t>
            </a:r>
          </a:p>
          <a:p>
            <a:r>
              <a:rPr lang="pl-PL" sz="2200" b="1" dirty="0"/>
              <a:t>Wieloprocesowość </a:t>
            </a:r>
            <a:r>
              <a:rPr lang="pl-PL" sz="2200" dirty="0"/>
              <a:t>- komputer może mieć dwa lub więcej procesorów CPU współdzielonych przez programy. </a:t>
            </a:r>
          </a:p>
          <a:p>
            <a:r>
              <a:rPr lang="pl-PL" sz="2200" b="1" dirty="0"/>
              <a:t>Wielowątkowość </a:t>
            </a:r>
            <a:r>
              <a:rPr lang="pl-PL" sz="2200" dirty="0"/>
              <a:t>- program może zostać podzielony na części, które mogą być uruchamiane przez system operacyjny w miarę potrzeb. </a:t>
            </a:r>
          </a:p>
          <a:p>
            <a:r>
              <a:rPr lang="pl-PL" sz="2200" b="1" dirty="0"/>
              <a:t>Wywłaszczalność </a:t>
            </a:r>
            <a:r>
              <a:rPr lang="pl-PL" sz="2200" dirty="0"/>
              <a:t>- komputer może wstrzymać aktualnie wykonywane zadanie, aby umożliwić działanie innemu</a:t>
            </a:r>
            <a:r>
              <a:rPr lang="pl-PL" sz="2400" dirty="0"/>
              <a:t>. </a:t>
            </a:r>
            <a:endParaRPr lang="pl-PL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Pliki i foldery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Ważnym elementem systemu operacyjnego jest system plików , czyli sposób organizacji danych na dysku</a:t>
            </a:r>
          </a:p>
          <a:p>
            <a:pPr>
              <a:buNone/>
            </a:pPr>
            <a:r>
              <a:rPr lang="pl-PL" dirty="0" smtClean="0"/>
              <a:t>Plikiem- nazywamy skończoną i nazwaną porcję informacji wyprodukowaną przez pewien </a:t>
            </a:r>
            <a:r>
              <a:rPr lang="pl-PL" smtClean="0"/>
              <a:t>program komputerowy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Folder (katalog) – nazwany zbiór plików.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</TotalTime>
  <Words>65</Words>
  <Application>Microsoft Office PowerPoint</Application>
  <PresentationFormat>Pokaz na ekranie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Aspekt</vt:lpstr>
      <vt:lpstr>System operacyjny</vt:lpstr>
      <vt:lpstr>System operacyjny</vt:lpstr>
      <vt:lpstr>Podstawowe elementy systemu operacyjnego:</vt:lpstr>
      <vt:lpstr>Funkcje systemu operacyjnego:</vt:lpstr>
      <vt:lpstr>Cechy charakterystyczne systemu operacyjnego:</vt:lpstr>
      <vt:lpstr>Pliki i foldery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operacyjny</dc:title>
  <dc:creator>operator</dc:creator>
  <cp:lastModifiedBy>operator</cp:lastModifiedBy>
  <cp:revision>7</cp:revision>
  <dcterms:created xsi:type="dcterms:W3CDTF">2016-10-18T17:07:09Z</dcterms:created>
  <dcterms:modified xsi:type="dcterms:W3CDTF">2016-10-19T06:46:15Z</dcterms:modified>
</cp:coreProperties>
</file>